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5" d="100"/>
          <a:sy n="55" d="100"/>
        </p:scale>
        <p:origin x="193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26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79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9872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55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033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882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595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931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22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12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64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F39FA6-FF57-4C9B-A169-948FB2510C5C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BCCA59-04CF-4798-880C-BFB22AB3C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07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402BCAE-BD38-42E8-C5EC-D2A37FF8F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540900"/>
              </p:ext>
            </p:extLst>
          </p:nvPr>
        </p:nvGraphicFramePr>
        <p:xfrm>
          <a:off x="124688" y="2632363"/>
          <a:ext cx="6622475" cy="7254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7239">
                  <a:extLst>
                    <a:ext uri="{9D8B030D-6E8A-4147-A177-3AD203B41FA5}">
                      <a16:colId xmlns:a16="http://schemas.microsoft.com/office/drawing/2014/main" val="1504571871"/>
                    </a:ext>
                  </a:extLst>
                </a:gridCol>
                <a:gridCol w="1925782">
                  <a:extLst>
                    <a:ext uri="{9D8B030D-6E8A-4147-A177-3AD203B41FA5}">
                      <a16:colId xmlns:a16="http://schemas.microsoft.com/office/drawing/2014/main" val="2807993583"/>
                    </a:ext>
                  </a:extLst>
                </a:gridCol>
                <a:gridCol w="2909454">
                  <a:extLst>
                    <a:ext uri="{9D8B030D-6E8A-4147-A177-3AD203B41FA5}">
                      <a16:colId xmlns:a16="http://schemas.microsoft.com/office/drawing/2014/main" val="569452318"/>
                    </a:ext>
                  </a:extLst>
                </a:gridCol>
              </a:tblGrid>
              <a:tr h="408940">
                <a:tc>
                  <a:txBody>
                    <a:bodyPr/>
                    <a:lstStyle/>
                    <a:p>
                      <a:pPr lvl="0" algn="ctr"/>
                      <a:r>
                        <a:rPr lang="pt-BR" dirty="0"/>
                        <a:t>Informe AQUI o valor que será investido.</a:t>
                      </a:r>
                    </a:p>
                    <a:p>
                      <a:pPr lvl="0" algn="ctr"/>
                      <a:endParaRPr lang="pt-BR" dirty="0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dirty="0"/>
                        <a:t>Indique AQUI a área que receberá o investimento (ex.: marketing, mão de obra, infraestrutura).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pt-BR" dirty="0"/>
                        <a:t>Explique AQUI de forma simples e prática o motivo do gasto. Dica: pense em como cada gasto pode ajudar sua empresa a crescer mais rápido e conquistar mais clientes.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482163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552058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625469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5466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536242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3957972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511851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320780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241606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328006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207069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452908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21588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454338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44626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pt-BR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9497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1978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953</TotalTime>
  <Words>59</Words>
  <Application>Microsoft Office PowerPoint</Application>
  <PresentationFormat>Papel A4 (210 x 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Isadora Moreira | Happy</dc:creator>
  <cp:lastModifiedBy>Isadora Moreira | Happy</cp:lastModifiedBy>
  <cp:revision>1</cp:revision>
  <dcterms:created xsi:type="dcterms:W3CDTF">2025-08-28T20:41:19Z</dcterms:created>
  <dcterms:modified xsi:type="dcterms:W3CDTF">2025-08-29T12:34:50Z</dcterms:modified>
</cp:coreProperties>
</file>